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ource Code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ca244f5f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ca244f5f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ca244f5f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ca244f5f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ca244f5f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ca244f5f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ca244f5f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ca244f5f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ca244f5f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ca244f5f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ca244f5f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ca244f5f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ca244f5f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ca244f5f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ca244f5f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ca244f5f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a244f5f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ca244f5f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ca244f5f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ca244f5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ca244f5f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ca244f5f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ca244f5f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ca244f5f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ca244f5f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ca244f5f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ca244f5f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ca244f5f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ca244f5f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ca244f5f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ca244f5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ca244f5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ca244f5f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ca244f5f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ca244f5f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ca244f5f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ca244f5f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ca244f5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Through Points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2023/01/05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8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343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477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962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14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962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